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4"/>
  </p:notesMasterIdLst>
  <p:sldIdLst>
    <p:sldId id="256" r:id="rId2"/>
    <p:sldId id="264" r:id="rId3"/>
    <p:sldId id="263" r:id="rId4"/>
    <p:sldId id="257" r:id="rId5"/>
    <p:sldId id="269" r:id="rId6"/>
    <p:sldId id="261" r:id="rId7"/>
    <p:sldId id="262" r:id="rId8"/>
    <p:sldId id="267" r:id="rId9"/>
    <p:sldId id="268" r:id="rId10"/>
    <p:sldId id="266" r:id="rId11"/>
    <p:sldId id="265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660066"/>
    <a:srgbClr val="FF0066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9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B4F13-F302-4C38-8A44-DB1E84FCA440}" type="datetimeFigureOut">
              <a:rPr lang="en-US" smtClean="0"/>
              <a:pPr/>
              <a:t>8/12/2009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148EC-516C-434E-BF04-4D3E0E57D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5564-A3CA-4693-BA9D-A28CB98B71EE}" type="datetimeFigureOut">
              <a:rPr lang="en-US" smtClean="0"/>
              <a:pPr/>
              <a:t>8/12/2009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D39-9B13-40F5-9023-09FC7BA66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5564-A3CA-4693-BA9D-A28CB98B71EE}" type="datetimeFigureOut">
              <a:rPr lang="en-US" smtClean="0"/>
              <a:pPr/>
              <a:t>8/12/2009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D39-9B13-40F5-9023-09FC7BA66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5564-A3CA-4693-BA9D-A28CB98B71EE}" type="datetimeFigureOut">
              <a:rPr lang="en-US" smtClean="0"/>
              <a:pPr/>
              <a:t>8/12/2009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D39-9B13-40F5-9023-09FC7BA66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5564-A3CA-4693-BA9D-A28CB98B71EE}" type="datetimeFigureOut">
              <a:rPr lang="en-US" smtClean="0"/>
              <a:pPr/>
              <a:t>8/12/2009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D39-9B13-40F5-9023-09FC7BA66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5564-A3CA-4693-BA9D-A28CB98B71EE}" type="datetimeFigureOut">
              <a:rPr lang="en-US" smtClean="0"/>
              <a:pPr/>
              <a:t>8/12/2009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D39-9B13-40F5-9023-09FC7BA66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5564-A3CA-4693-BA9D-A28CB98B71EE}" type="datetimeFigureOut">
              <a:rPr lang="en-US" smtClean="0"/>
              <a:pPr/>
              <a:t>8/12/2009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D39-9B13-40F5-9023-09FC7BA66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5564-A3CA-4693-BA9D-A28CB98B71EE}" type="datetimeFigureOut">
              <a:rPr lang="en-US" smtClean="0"/>
              <a:pPr/>
              <a:t>8/12/2009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D39-9B13-40F5-9023-09FC7BA66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5564-A3CA-4693-BA9D-A28CB98B71EE}" type="datetimeFigureOut">
              <a:rPr lang="en-US" smtClean="0"/>
              <a:pPr/>
              <a:t>8/12/2009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D39-9B13-40F5-9023-09FC7BA66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5564-A3CA-4693-BA9D-A28CB98B71EE}" type="datetimeFigureOut">
              <a:rPr lang="en-US" smtClean="0"/>
              <a:pPr/>
              <a:t>8/12/2009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D39-9B13-40F5-9023-09FC7BA66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5564-A3CA-4693-BA9D-A28CB98B71EE}" type="datetimeFigureOut">
              <a:rPr lang="en-US" smtClean="0"/>
              <a:pPr/>
              <a:t>8/12/2009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D39-9B13-40F5-9023-09FC7BA66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5564-A3CA-4693-BA9D-A28CB98B71EE}" type="datetimeFigureOut">
              <a:rPr lang="en-US" smtClean="0"/>
              <a:pPr/>
              <a:t>8/12/2009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359D39-9B13-40F5-9023-09FC7BA662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7D5564-A3CA-4693-BA9D-A28CB98B71EE}" type="datetimeFigureOut">
              <a:rPr lang="en-US" smtClean="0"/>
              <a:pPr/>
              <a:t>8/12/2009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359D39-9B13-40F5-9023-09FC7BA662D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142876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PROJECT 4A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2500306"/>
            <a:ext cx="6143668" cy="1200329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C000"/>
                </a:solidFill>
              </a:rPr>
              <a:t>HBP SPACES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4429132"/>
            <a:ext cx="6572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NAME : LIM LAI SIM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MATRIC NO : 103692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COURSE : QUANTITY SURVEYING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ISSUED : 10</a:t>
            </a:r>
            <a:r>
              <a:rPr lang="en-US" sz="2800" baseline="30000" dirty="0" smtClean="0">
                <a:solidFill>
                  <a:srgbClr val="002060"/>
                </a:solidFill>
              </a:rPr>
              <a:t>th</a:t>
            </a:r>
            <a:r>
              <a:rPr lang="en-US" sz="2800" dirty="0" smtClean="0">
                <a:solidFill>
                  <a:srgbClr val="002060"/>
                </a:solidFill>
              </a:rPr>
              <a:t> August 2009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SUBMITTED : 13</a:t>
            </a:r>
            <a:r>
              <a:rPr lang="en-US" sz="2800" baseline="30000" dirty="0" smtClean="0">
                <a:solidFill>
                  <a:srgbClr val="002060"/>
                </a:solidFill>
              </a:rPr>
              <a:t>th</a:t>
            </a:r>
            <a:r>
              <a:rPr lang="en-US" sz="2800" dirty="0" smtClean="0">
                <a:solidFill>
                  <a:srgbClr val="002060"/>
                </a:solidFill>
              </a:rPr>
              <a:t> August 2009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10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5786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D:\sch\animasi\webelements\Banner &amp; Title\holiday_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82"/>
            <a:ext cx="9144000" cy="6429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635795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was sure not doing assignment but playing games.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10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134" y="214290"/>
            <a:ext cx="8718584" cy="57864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:\sch\animasi\webelements\Banner &amp; Title\holiday_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82"/>
            <a:ext cx="9144000" cy="6429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635795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was reading book.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ch\animasi\animasibergerak1\background\myanistarback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71538" y="1785926"/>
            <a:ext cx="707236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END</a:t>
            </a:r>
            <a:endParaRPr lang="en-US" sz="10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3703" y="5934670"/>
            <a:ext cx="46702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ch\animasi\animasibergerak1\background\sun-set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"/>
            <a:ext cx="87868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1142984"/>
            <a:ext cx="5643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</a:rPr>
              <a:t>I have searched every nook and cranny and finally…</a:t>
            </a:r>
            <a:endParaRPr lang="en-US" sz="54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10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8715436" cy="5500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D:\sch\animasi\webelements\Banner &amp; Title\holiday_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285728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</a:rPr>
              <a:t>I found it –The space that I was inspired the most</a:t>
            </a:r>
            <a:endParaRPr lang="en-US" sz="2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1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8715436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D:\sch\animasi\webelements\Banner &amp; Title\holiday_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70"/>
            <a:ext cx="9144000" cy="91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4546" y="149346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It was here… 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sch\animasi\animasibergerak1\background\backg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8"/>
            <a:ext cx="9144032" cy="68580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93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The reasons that I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choose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the site are :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0" name="Picture 6" descr="D:\pic\cartoon4\216919869_5231acf5123828010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952628"/>
            <a:ext cx="1905000" cy="1905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34" y="1321435"/>
            <a:ext cx="61436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 </a:t>
            </a:r>
            <a:r>
              <a:rPr lang="en-US" sz="2400" dirty="0" smtClean="0"/>
              <a:t>was </a:t>
            </a:r>
            <a:r>
              <a:rPr lang="en-US" sz="2400" dirty="0" smtClean="0"/>
              <a:t>attracted by the green environment. I </a:t>
            </a:r>
            <a:r>
              <a:rPr lang="en-US" sz="2400" dirty="0" smtClean="0"/>
              <a:t>could </a:t>
            </a:r>
            <a:r>
              <a:rPr lang="en-US" sz="2400" dirty="0" smtClean="0">
                <a:solidFill>
                  <a:srgbClr val="000099"/>
                </a:solidFill>
              </a:rPr>
              <a:t>see</a:t>
            </a:r>
            <a:r>
              <a:rPr lang="en-US" sz="2400" dirty="0" smtClean="0"/>
              <a:t> the trees, flowers and rocks around the site.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 </a:t>
            </a:r>
            <a:r>
              <a:rPr lang="en-US" sz="2400" dirty="0" smtClean="0"/>
              <a:t>could </a:t>
            </a:r>
            <a:r>
              <a:rPr lang="en-US" sz="2400" dirty="0" smtClean="0">
                <a:solidFill>
                  <a:srgbClr val="000099"/>
                </a:solidFill>
              </a:rPr>
              <a:t>hear</a:t>
            </a:r>
            <a:r>
              <a:rPr lang="en-US" sz="2400" dirty="0" smtClean="0"/>
              <a:t> the blow of light wind </a:t>
            </a:r>
            <a:r>
              <a:rPr lang="en-US" sz="2400" dirty="0" smtClean="0"/>
              <a:t>pass </a:t>
            </a:r>
            <a:r>
              <a:rPr lang="en-US" sz="2400" dirty="0" smtClean="0"/>
              <a:t>through my ears.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fresh air </a:t>
            </a:r>
            <a:r>
              <a:rPr lang="en-US" sz="2400" dirty="0" smtClean="0">
                <a:solidFill>
                  <a:srgbClr val="000099"/>
                </a:solidFill>
              </a:rPr>
              <a:t>touched</a:t>
            </a:r>
            <a:r>
              <a:rPr lang="en-US" sz="2400" dirty="0" smtClean="0"/>
              <a:t> </a:t>
            </a:r>
            <a:r>
              <a:rPr lang="en-US" sz="2400" dirty="0" smtClean="0"/>
              <a:t>my skin and body tenderly when I was lying on the bamboo mat.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 could </a:t>
            </a:r>
            <a:r>
              <a:rPr lang="en-US" sz="2400" dirty="0" smtClean="0">
                <a:solidFill>
                  <a:srgbClr val="000099"/>
                </a:solidFill>
              </a:rPr>
              <a:t>feel</a:t>
            </a:r>
            <a:r>
              <a:rPr lang="en-US" sz="2400" dirty="0" smtClean="0"/>
              <a:t> my body and my mind were relaxing in this comfortable space.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 could </a:t>
            </a:r>
            <a:r>
              <a:rPr lang="en-US" sz="2400" dirty="0" smtClean="0">
                <a:solidFill>
                  <a:srgbClr val="000099"/>
                </a:solidFill>
              </a:rPr>
              <a:t>smell</a:t>
            </a:r>
            <a:r>
              <a:rPr lang="en-US" sz="2400" dirty="0" smtClean="0"/>
              <a:t> a little of the essence of sand and plants(maybe because of their wetness).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sch\animasi\webelements\Banner &amp; Title\holiday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72164"/>
            <a:ext cx="9144000" cy="1285860"/>
          </a:xfrm>
          <a:prstGeom prst="rect">
            <a:avLst/>
          </a:prstGeom>
          <a:noFill/>
        </p:spPr>
      </p:pic>
      <p:pic>
        <p:nvPicPr>
          <p:cNvPr id="4" name="Content Placeholder 3" descr="DSC0106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3" y="214290"/>
            <a:ext cx="8715435" cy="5143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071538" y="5791818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After  much considering , I decided to put my bamboo mat under the tree. The big round rock was so fascinating until I couldn’t leave my eyes from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1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5000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D:\sch\animasi\webelements\Banner &amp; Title\holiday_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64"/>
            <a:ext cx="9144000" cy="14287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5857892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felt nice to put my feet up and have a break on this natural place.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1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D:\sch\animasi\webelements\Banner &amp; Title\holiday_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43602"/>
            <a:ext cx="9144000" cy="12144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bad lying on the bamboo mat although I can feel little hardness of the ground.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10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5715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D:\sch\animasi\webelements\Banner &amp; Title\holiday_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634581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belongings—always with me especially laptop and </a:t>
            </a:r>
            <a:r>
              <a:rPr lang="en-US" dirty="0" smtClean="0"/>
              <a:t>glasses.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340</TotalTime>
  <Words>240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PROJECT 4A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28</cp:revision>
  <dcterms:created xsi:type="dcterms:W3CDTF">2009-08-11T14:33:32Z</dcterms:created>
  <dcterms:modified xsi:type="dcterms:W3CDTF">2009-08-12T15:18:28Z</dcterms:modified>
</cp:coreProperties>
</file>